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  <p:bold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640341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Protect yourself from increasingly sophisticated online threats targeting your sensitive information.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Learn to identify and avoid phishing attempts that could compromise your personal and professional security.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756440" y="5421749"/>
            <a:ext cx="282571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SURIYA HOQUE SHETHILA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0DC5-5353-CD21-371B-DE35FFEC29F4}"/>
              </a:ext>
            </a:extLst>
          </p:cNvPr>
          <p:cNvSpPr/>
          <p:nvPr/>
        </p:nvSpPr>
        <p:spPr>
          <a:xfrm>
            <a:off x="12897853" y="7820527"/>
            <a:ext cx="1660358" cy="252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Deceptive Tactic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Cyber-attacks that impersonate legitimate entities through fake communications.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Criminal 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Theft of sensitive information including passwords, financial data, and personal details.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Massive Scale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Over 3.4 billion phishing emails are sent daily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6436757" cy="686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Common Phishing Techniques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1867138"/>
            <a:ext cx="494228" cy="494228"/>
          </a:xfrm>
          <a:prstGeom prst="roundRect">
            <a:avLst>
              <a:gd name="adj" fmla="val 6668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7" y="1908274"/>
            <a:ext cx="329446" cy="411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2804" y="1867138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Email Phishing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82804" y="2342198"/>
            <a:ext cx="6892290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Fake emails masquerading as trusted sources to extract sensitive information.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68906" y="3511868"/>
            <a:ext cx="494228" cy="494228"/>
          </a:xfrm>
          <a:prstGeom prst="roundRect">
            <a:avLst>
              <a:gd name="adj" fmla="val 6668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37" y="3553004"/>
            <a:ext cx="329446" cy="4118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2804" y="3511868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Spear Phishing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2804" y="3986927"/>
            <a:ext cx="6892290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Highly targeted attacks focusing on specific individuals with personalized content.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8906" y="5156597"/>
            <a:ext cx="494228" cy="494228"/>
          </a:xfrm>
          <a:prstGeom prst="roundRect">
            <a:avLst>
              <a:gd name="adj" fmla="val 6668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37" y="5197733"/>
            <a:ext cx="329446" cy="4118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2804" y="5156597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Vishing (Voice Phishing)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82804" y="5631656"/>
            <a:ext cx="6892290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Phone-based scams using social engineering to extract information.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68906" y="6449854"/>
            <a:ext cx="494228" cy="494228"/>
          </a:xfrm>
          <a:prstGeom prst="roundRect">
            <a:avLst>
              <a:gd name="adj" fmla="val 6668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37" y="6490990"/>
            <a:ext cx="329446" cy="41183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82804" y="6449854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Smishing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482804" y="6924913"/>
            <a:ext cx="6892290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SMS-based phishing attacks delivering malicious links through text messages.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4066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Anatomy of a Phishing Email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Creates pressure to act quickly without thinking critically.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Suspicious Sender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Email addresses with slight misspellings or unusual domains.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"Dear Customer" instead of your actual name.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Requests for Data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Asking for sensitive information through email or links.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6723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Real-World Phishing Examples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Bank Account Scams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Emails claiming account issues requiring immediate verification of credentials.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Social Media Tricks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Fraudulent password reset notifications with malicious links.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Delivery Notifications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Fake delivery alerts requiring personal information to "claim" packages.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78AEE-040A-BECA-2A82-D23F9C507C9C}"/>
              </a:ext>
            </a:extLst>
          </p:cNvPr>
          <p:cNvSpPr/>
          <p:nvPr/>
        </p:nvSpPr>
        <p:spPr>
          <a:xfrm>
            <a:off x="12885821" y="7808495"/>
            <a:ext cx="1660358" cy="252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How to Protect Yourself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Verify Sources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00848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Confirm sender identities through official channels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  <p:txBody>
          <a:bodyPr/>
          <a:lstStyle/>
          <a:p>
            <a:endParaRPr lang="en-AE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Exercise Caution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0996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Avoid suspicious links and unexpected attachments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  <p:txBody>
          <a:bodyPr/>
          <a:lstStyle/>
          <a:p>
            <a:endParaRPr lang="en-AE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 MFA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512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Enable multi-factor authentication on accounts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  <p:txBody>
          <a:bodyPr/>
          <a:lstStyle/>
          <a:p>
            <a:endParaRPr lang="en-AE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Update Systems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42575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Keep software and security patches current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BAC9-CED5-065F-406F-3FB7EF93C4E0}"/>
              </a:ext>
            </a:extLst>
          </p:cNvPr>
          <p:cNvSpPr/>
          <p:nvPr/>
        </p:nvSpPr>
        <p:spPr>
          <a:xfrm>
            <a:off x="12885821" y="7832559"/>
            <a:ext cx="1660358" cy="252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608"/>
            <a:ext cx="616517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to Do If You're Phished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75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6790373" y="22975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Reset Passwords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87968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Change compromised credentials immediately across all accounts.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37768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7130534" y="3377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Report the Incident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868103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Alert your IT department or security team without delay.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45781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7470815" y="44578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Monitor Accounts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48238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Watch for unusual activity or unauthorized transactions.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53795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E3E3E"/>
          </a:solidFill>
        </p:spPr>
        <p:txBody>
          <a:bodyPr/>
          <a:lstStyle/>
          <a:p>
            <a:endParaRPr lang="en-AE"/>
          </a:p>
        </p:txBody>
      </p:sp>
      <p:sp>
        <p:nvSpPr>
          <p:cNvPr id="14" name="Text 11"/>
          <p:cNvSpPr/>
          <p:nvPr/>
        </p:nvSpPr>
        <p:spPr>
          <a:xfrm>
            <a:off x="7811095" y="55379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 Authorities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028373"/>
            <a:ext cx="60255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Report to relevant agencies like the FBI's Internet Crime Complaint Center.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3AF8E-31FB-D630-56EE-CC0CC43DD3D9}"/>
              </a:ext>
            </a:extLst>
          </p:cNvPr>
          <p:cNvSpPr/>
          <p:nvPr/>
        </p:nvSpPr>
        <p:spPr>
          <a:xfrm>
            <a:off x="12885821" y="7820527"/>
            <a:ext cx="1660358" cy="252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Stay Vigilant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Approach unexpected messages with healthy skepticism.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Verify Independently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Confirm suspicious requests through official channels.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Continuous Education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Keep learning about emerging phishing tactics.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29016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Trust Your Instincts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392091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Legitimate organizations never request sensitive information via email.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C07C51-25FC-BC7E-41B5-7AE1905866A7}"/>
              </a:ext>
            </a:extLst>
          </p:cNvPr>
          <p:cNvSpPr/>
          <p:nvPr/>
        </p:nvSpPr>
        <p:spPr>
          <a:xfrm>
            <a:off x="12885821" y="7808495"/>
            <a:ext cx="1660358" cy="252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360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Anton</vt:lpstr>
      <vt:lpstr>Arial</vt:lpstr>
      <vt:lpstr>Fira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Suriya Hoque</cp:lastModifiedBy>
  <cp:revision>4</cp:revision>
  <dcterms:created xsi:type="dcterms:W3CDTF">2025-03-24T19:34:00Z</dcterms:created>
  <dcterms:modified xsi:type="dcterms:W3CDTF">2025-03-25T07:42:53Z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3E8059B7AD4A40F0AEA16FF58DF07F57_12</vt:lpwstr>
  </property>
  <property fmtid="{D5CDD505-2E9C-101B-9397-08002B2CF9AE}" pid="3" name="KSOProductBuildVer">
    <vt:lpwstr>1033-12.2.0.20326</vt:lpwstr>
  </property>
</Properties>
</file>